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3" r:id="rId2"/>
    <p:sldId id="261" r:id="rId3"/>
    <p:sldId id="264" r:id="rId4"/>
    <p:sldId id="266" r:id="rId5"/>
    <p:sldId id="267" r:id="rId6"/>
    <p:sldId id="268" r:id="rId7"/>
    <p:sldId id="265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0" r:id="rId18"/>
    <p:sldId id="281" r:id="rId19"/>
    <p:sldId id="282" r:id="rId20"/>
    <p:sldId id="258" r:id="rId21"/>
    <p:sldId id="278" r:id="rId22"/>
    <p:sldId id="279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8F874-FA3E-4BD3-9A70-26FC19F243BE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B3C65-7790-4235-9A42-D02B35072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434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B3C65-7790-4235-9A42-D02B35072A9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88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7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518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71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547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26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6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89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686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05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5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55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69597-9705-480A-9180-D0CCF1783487}" type="datetimeFigureOut">
              <a:rPr lang="en-IN" smtClean="0"/>
              <a:t>01-06-2022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12E01-9608-4217-8E16-BD4BD87D02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83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sl.g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53783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MIDROAD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BREAKDOWN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ASSISTANCE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524000" y="3992487"/>
            <a:ext cx="2936033" cy="2296345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</a:t>
            </a:r>
          </a:p>
          <a:p>
            <a:pPr algn="l"/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E. UMA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(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SL.GR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Information 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and Technology(DIST)</a:t>
            </a:r>
            <a:endParaRPr lang="en-IN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50424" y="3992487"/>
            <a:ext cx="3222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BALASANKAR 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2019202005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MCA(REGULAR)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4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BASED OUTPUT SCREENSHOTS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Login Page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27" y="2378261"/>
            <a:ext cx="8103637" cy="3933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21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BASED OUTPUT SCREENSHOTS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User </a:t>
            </a:r>
            <a:r>
              <a:rPr lang="en-US" dirty="0" smtClean="0"/>
              <a:t>Registration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04" y="2420598"/>
            <a:ext cx="6932612" cy="3757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3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BASED OUTPUT SCREENSHOTS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9788" y="1706222"/>
            <a:ext cx="4739918" cy="458480"/>
          </a:xfrm>
        </p:spPr>
        <p:txBody>
          <a:bodyPr/>
          <a:lstStyle/>
          <a:p>
            <a:r>
              <a:rPr lang="en-US" b="0" dirty="0" smtClean="0"/>
              <a:t>Helper Service Registration</a:t>
            </a:r>
            <a:endParaRPr lang="en-IN" b="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321641" y="2517603"/>
            <a:ext cx="3418309" cy="4149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60" y="2545668"/>
            <a:ext cx="3260758" cy="4123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60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BASED OUTPUT SCREENSHOTS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4767910" cy="464878"/>
          </a:xfrm>
        </p:spPr>
        <p:txBody>
          <a:bodyPr/>
          <a:lstStyle/>
          <a:p>
            <a:r>
              <a:rPr lang="en-US" b="0" dirty="0" smtClean="0"/>
              <a:t>Admin Approve Helper Service page</a:t>
            </a:r>
            <a:endParaRPr lang="en-IN" b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42221" y="2625114"/>
            <a:ext cx="8220236" cy="3943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12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BASED OUTPUT SCREENSHOTS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Admin Manage Helper Service </a:t>
            </a:r>
            <a:r>
              <a:rPr lang="en-US" dirty="0" smtClean="0"/>
              <a:t>Page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37" y="2464755"/>
            <a:ext cx="7730412" cy="371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3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BASED OUTPUT SCREENSHOTS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926530" cy="474208"/>
          </a:xfrm>
        </p:spPr>
        <p:txBody>
          <a:bodyPr/>
          <a:lstStyle/>
          <a:p>
            <a:r>
              <a:rPr lang="en-US" b="0" dirty="0" smtClean="0"/>
              <a:t>Find Helper service</a:t>
            </a:r>
            <a:endParaRPr lang="en-IN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85" y="2567057"/>
            <a:ext cx="8259195" cy="4000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86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BASED OUTPUT SCREENSHOTS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Connect with Mechanic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23" y="2509636"/>
            <a:ext cx="7883745" cy="3802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0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MODULE BASED OUTPUT SCREENSHOTS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Accept User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10" y="2376484"/>
            <a:ext cx="7557025" cy="36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6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MODULE BASED OUTPUT SCREENSHOTS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Accept User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01" y="2631405"/>
            <a:ext cx="8312727" cy="30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9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MODULE BASED OUTPUT SCREENSHOTS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Chabot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031" y="2666571"/>
            <a:ext cx="3933696" cy="305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9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8036"/>
            <a:ext cx="10515600" cy="790805"/>
          </a:xfrm>
        </p:spPr>
        <p:txBody>
          <a:bodyPr>
            <a:normAutofit/>
          </a:bodyPr>
          <a:lstStyle/>
          <a:p>
            <a:r>
              <a:rPr lang="en-US" dirty="0" smtClean="0"/>
              <a:t>OVERALL </a:t>
            </a:r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32" y="1688841"/>
            <a:ext cx="78200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UNIT TESTING WITH TEST CASES FOR EACH MODULE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83" y="1825625"/>
            <a:ext cx="8170034" cy="4351338"/>
          </a:xfrm>
        </p:spPr>
      </p:pic>
    </p:spTree>
    <p:extLst>
      <p:ext uri="{BB962C8B-B14F-4D97-AF65-F5344CB8AC3E}">
        <p14:creationId xmlns:p14="http://schemas.microsoft.com/office/powerpoint/2010/main" val="266427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TESTING WITH TEST CASES FOR EACH MODULE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83" y="1825625"/>
            <a:ext cx="8170034" cy="4351338"/>
          </a:xfrm>
        </p:spPr>
      </p:pic>
    </p:spTree>
    <p:extLst>
      <p:ext uri="{BB962C8B-B14F-4D97-AF65-F5344CB8AC3E}">
        <p14:creationId xmlns:p14="http://schemas.microsoft.com/office/powerpoint/2010/main" val="1796933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TESTING WITH TEST CASES FOR EACH MODULE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83" y="1825625"/>
            <a:ext cx="8170034" cy="4351338"/>
          </a:xfrm>
        </p:spPr>
      </p:pic>
    </p:spTree>
    <p:extLst>
      <p:ext uri="{BB962C8B-B14F-4D97-AF65-F5344CB8AC3E}">
        <p14:creationId xmlns:p14="http://schemas.microsoft.com/office/powerpoint/2010/main" val="84992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85" y="2686294"/>
            <a:ext cx="10515600" cy="1325563"/>
          </a:xfrm>
        </p:spPr>
        <p:txBody>
          <a:bodyPr/>
          <a:lstStyle/>
          <a:p>
            <a:pPr algn="ctr"/>
            <a:r>
              <a:rPr lang="en-IN" b="1" dirty="0" smtClean="0"/>
              <a:t>THANK YOU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723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cs typeface="Times New Roman" panose="02020603050405020304" pitchFamily="18" charset="0"/>
              </a:rPr>
              <a:t>LIST OF MODULES </a:t>
            </a:r>
            <a:endParaRPr lang="en-IN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and Login:</a:t>
            </a:r>
          </a:p>
          <a:p>
            <a:pPr lvl="1">
              <a:lnSpc>
                <a:spcPct val="10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and the Helper Service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register in this application.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user and the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Helper service can log in to the application by providing their email and password. </a:t>
            </a: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approved by Admin,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Helper service can help and provide service to 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Profile:</a:t>
            </a:r>
          </a:p>
          <a:p>
            <a:pPr lvl="1">
              <a:lnSpc>
                <a:spcPct val="10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and the Helper Service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able to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and update their profile.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83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cs typeface="Times New Roman" panose="02020603050405020304" pitchFamily="18" charset="0"/>
              </a:rPr>
              <a:t>LIST OF MODULES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Bot:</a:t>
            </a:r>
          </a:p>
          <a:p>
            <a:pPr lvl="1" algn="just">
              <a:lnSpc>
                <a:spcPct val="11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 user send their queries and get back the solution from 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with Helper Service:</a:t>
            </a:r>
          </a:p>
          <a:p>
            <a:pPr lvl="1" algn="just">
              <a:lnSpc>
                <a:spcPct val="110000"/>
              </a:lnSpc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selects needed helper service,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helper service are Mechanic, Towing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Fuel </a:t>
            </a:r>
          </a:p>
          <a:p>
            <a:pPr lvl="1" algn="just">
              <a:lnSpc>
                <a:spcPct val="11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earby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helper services are listed then connect with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convenient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helper service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MODULES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chat with Helper Service and vice versa:</a:t>
            </a:r>
          </a:p>
          <a:p>
            <a:pPr lvl="1"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sends a request.</a:t>
            </a:r>
          </a:p>
          <a:p>
            <a:pPr lvl="1"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accepting by the helper service, the user sends information about the issue and sends the current location using Google Maps API to the helper service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Details:</a:t>
            </a:r>
          </a:p>
          <a:p>
            <a:pPr lvl="1"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user’s details are listed to the admin. Admin view all about the user details and manages those details.</a:t>
            </a: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Helper Service:</a:t>
            </a:r>
          </a:p>
          <a:p>
            <a:pPr lvl="1"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Helper service details are listed to the admin. Admin view all about the helper service details and manages those details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0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 OF MODULES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Approve Helper Service: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verifies the details provided by the helper service and approves the helper service if the details are valid.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and Feedback: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service is finished users pay for the service and give feedback about the service.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Feedbacks are listed to the helper service.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feedback motivates the helper service to give service in much good way, Bad feedback helps helper service to improve their services in comparison to previous services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getting feedback from the users, admin manages helper service by continuing or rejecting the helper service</a:t>
            </a:r>
          </a:p>
        </p:txBody>
      </p:sp>
    </p:spTree>
    <p:extLst>
      <p:ext uri="{BB962C8B-B14F-4D97-AF65-F5344CB8AC3E}">
        <p14:creationId xmlns:p14="http://schemas.microsoft.com/office/powerpoint/2010/main" val="297501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en-US" dirty="0" smtClean="0"/>
              <a:t>etailed </a:t>
            </a:r>
            <a:r>
              <a:rPr lang="en-US" dirty="0"/>
              <a:t>design of each </a:t>
            </a:r>
            <a:r>
              <a:rPr lang="en-US" dirty="0" smtClean="0"/>
              <a:t>module with flow chart</a:t>
            </a:r>
            <a:endParaRPr lang="en-IN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USER</a:t>
            </a:r>
            <a:endParaRPr lang="en-IN" dirty="0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11" y="2505075"/>
            <a:ext cx="3934141" cy="3684588"/>
          </a:xfrm>
          <a:prstGeom prst="rect">
            <a:avLst/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HELPER SERVICE</a:t>
            </a:r>
            <a:endParaRPr lang="en-IN" dirty="0"/>
          </a:p>
        </p:txBody>
      </p:sp>
      <p:pic>
        <p:nvPicPr>
          <p:cNvPr id="7" name="Content Placeholder 8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07958"/>
            <a:ext cx="5183188" cy="327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Detailed design of each module with flow chart</a:t>
            </a:r>
            <a:endParaRPr lang="en-IN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518694" y="1804252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Admin</a:t>
            </a:r>
            <a:endParaRPr lang="en-IN" dirty="0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237" y="2840670"/>
            <a:ext cx="40767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5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MODULE BASED OUTPUT SCREENSHOTS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89208" cy="427555"/>
          </a:xfrm>
        </p:spPr>
        <p:txBody>
          <a:bodyPr/>
          <a:lstStyle/>
          <a:p>
            <a:r>
              <a:rPr lang="en-US" b="0" dirty="0" smtClean="0"/>
              <a:t>Home Page</a:t>
            </a:r>
            <a:endParaRPr lang="en-IN" b="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12809" y="2618327"/>
            <a:ext cx="7763036" cy="3772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82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464</Words>
  <Application>Microsoft Office PowerPoint</Application>
  <PresentationFormat>Widescreen</PresentationFormat>
  <Paragraphs>70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MIDROAD VEHICLE BREAKDOWN ASSISTANCE</vt:lpstr>
      <vt:lpstr>OVERALL ARCHITECTURE</vt:lpstr>
      <vt:lpstr>LIST OF MODULES </vt:lpstr>
      <vt:lpstr>LIST OF MODULES </vt:lpstr>
      <vt:lpstr>LIST OF MODULES </vt:lpstr>
      <vt:lpstr>LIST OF MODULES </vt:lpstr>
      <vt:lpstr>Detailed design of each module with flow chart</vt:lpstr>
      <vt:lpstr>Detailed design of each module with flow chart</vt:lpstr>
      <vt:lpstr>MODULE BASED OUTPUT SCREENSHOTS</vt:lpstr>
      <vt:lpstr>MODULE BASED OUTPUT SCREENSHOTS</vt:lpstr>
      <vt:lpstr>MODULE BASED OUTPUT SCREENSHOTS</vt:lpstr>
      <vt:lpstr>MODULE BASED OUTPUT SCREENSHOTS</vt:lpstr>
      <vt:lpstr>MODULE BASED OUTPUT SCREENSHOTS</vt:lpstr>
      <vt:lpstr>MODULE BASED OUTPUT SCREENSHOTS</vt:lpstr>
      <vt:lpstr>MODULE BASED OUTPUT SCREENSHOTS</vt:lpstr>
      <vt:lpstr>MODULE BASED OUTPUT SCREENSHOTS</vt:lpstr>
      <vt:lpstr>MODULE BASED OUTPUT SCREENSHOTS</vt:lpstr>
      <vt:lpstr>MODULE BASED OUTPUT SCREENSHOTS</vt:lpstr>
      <vt:lpstr>MODULE BASED OUTPUT SCREENSHOTS</vt:lpstr>
      <vt:lpstr>UNIT TESTING WITH TEST CASES FOR EACH MODULE</vt:lpstr>
      <vt:lpstr>UNIT TESTING WITH TEST CASES FOR EACH MODULE</vt:lpstr>
      <vt:lpstr>UNIT TESTING WITH TEST CASES FOR EACH MODULE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REVIEW PPT FORMAT</dc:title>
  <dc:creator>Windows User</dc:creator>
  <cp:lastModifiedBy>Balasankar</cp:lastModifiedBy>
  <cp:revision>24</cp:revision>
  <dcterms:created xsi:type="dcterms:W3CDTF">2022-05-25T03:39:27Z</dcterms:created>
  <dcterms:modified xsi:type="dcterms:W3CDTF">2022-06-01T05:24:42Z</dcterms:modified>
</cp:coreProperties>
</file>